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74" d="100"/>
          <a:sy n="74" d="100"/>
        </p:scale>
        <p:origin x="139" y="5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A62EC7-4E71-4C13-8DDE-C7FB7032E041}" type="datetimeFigureOut">
              <a:rPr lang="en-IN" smtClean="0"/>
              <a:t>25-09-2024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DC2489-381F-49A4-A544-273CDBA351F9}" type="slidenum">
              <a:rPr lang="en-IN" smtClean="0"/>
              <a:t>‹#›</a:t>
            </a:fld>
            <a:endParaRPr lang="en-IN"/>
          </a:p>
        </p:txBody>
      </p:sp>
    </p:spTree>
    <p:extLst>
      <p:ext uri="{BB962C8B-B14F-4D97-AF65-F5344CB8AC3E}">
        <p14:creationId xmlns:p14="http://schemas.microsoft.com/office/powerpoint/2010/main" val="2661905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pivotTable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Net Sales Performance Over Time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waterfallChart</a:t>
            </a:r>
            <a:endParaRPr dirty="0"/>
          </a:p>
          <a:p>
            <a:r>
              <a:rPr b="0" dirty="0"/>
              <a:t>No alt text provided</a:t>
            </a:r>
            <a:endParaRPr dirty="0"/>
          </a:p>
          <a:p>
            <a:endParaRPr dirty="0"/>
          </a:p>
          <a:p>
            <a:r>
              <a:rPr b="1" dirty="0"/>
              <a:t>Show NP %</a:t>
            </a:r>
            <a:endParaRPr dirty="0"/>
          </a:p>
          <a:p>
            <a:r>
              <a:rPr b="0" dirty="0"/>
              <a:t>No alt text provided</a:t>
            </a:r>
            <a:endParaRPr dirty="0"/>
          </a:p>
          <a:p>
            <a:endParaRPr dirty="0"/>
          </a:p>
          <a:p>
            <a:r>
              <a:rPr b="1" dirty="0"/>
              <a:t>GM % Plot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tableEx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ribbonChart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NS $ and GM % For </a:t>
            </a:r>
            <a:endParaRPr dirty="0"/>
          </a:p>
          <a:p>
            <a:r>
              <a:rPr b="0" dirty="0"/>
              <a:t>No alt text provided</a:t>
            </a:r>
            <a:endParaRPr dirty="0"/>
          </a:p>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9/25/2024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9/25/2024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9/25/2024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9/25/2024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9/25/2024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0a01d6c4-4ca7-4932-9745-3e4791f81320?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app.powerbi.com/groups/me/reports/0a01d6c4-4ca7-4932-9745-3e4791f81320/?pbi_source=PowerPoint"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hyperlink" Target="https://app.powerbi.com/groups/me/reports/0a01d6c4-4ca7-4932-9745-3e4791f81320/?pbi_source=PowerPoint"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0a01d6c4-4ca7-4932-9745-3e4791f81320/?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0a01d6c4-4ca7-4932-9745-3e4791f81320/?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0a01d6c4-4ca7-4932-9745-3e4791f81320/?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0a01d6c4-4ca7-4932-9745-3e4791f81320/?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0a01d6c4-4ca7-4932-9745-3e4791f81320/?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0a01d6c4-4ca7-4932-9745-3e4791f81320/?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0a01d6c4-4ca7-4932-9745-3e4791f81320/?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0a01d6c4-4ca7-4932-9745-3e4791f81320/?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BI_360</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9/25/2024 3:52:32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9/25/2024 3:27:14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textbox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Info</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shape ,image ,shape ,shape ,shape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Support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image ,image ,image ,image ,image ,image ,textbox ,image ,textbox ,textbox ,textbox ,textbox ,textbox ,textbox ,textbox ,textbox ,textbox ,textbox ,textbox ,textbox ,textbox ,textbox ,shape ,card ,card ,card.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votTable ,slicer ,slicer ,slicer ,Net Sales Performance Over Time ,pivotTable ,pivotTable ,card ,card ,textbox ,slicer ,slicer ,slicer ,kpi ,textbox ,kpi ,textbox ,kpi ,textbox ,image ,shape ,image ,image ,image ,image ,image ,image ,slicer ,card ,textbox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Finance 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image ,shape ,image ,image ,image ,image ,image ,image ,tableEx ,pivotTable ,scatterChart ,textbox ,textbox ,textbox ,donutChart ,donutChart ,slicer ,slicer ,shape ,textbox ,shape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Sales 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image ,shape ,image ,image ,image ,image ,image ,image ,textbox ,textbox ,textbox ,donutChart ,pivotTable ,pivotTable ,waterfallChart ,Show NP % ,GM % Plot ,actionButton ,scatterChart ,textbox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Market View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kpi ,textbox ,kpi ,textbox ,image ,shape ,image ,image ,image ,image ,image ,image ,tableEx ,lineClusteredColumnComboChart ,pivotTable ,textbox ,textbox ,kpi ,textbox ,shape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Supply Chain View</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ableEx ,slicer ,slicer ,slicer ,pivotTable ,textbox ,slicer ,slicer ,slicer ,kpi ,textbox ,kpi ,textbox ,kpi ,textbox ,image ,shape ,image ,image ,image ,image ,image ,image ,slicer ,card ,kpi ,textbox ,pieChart ,textbox ,pieChart ,textbox ,lineClusteredColumnComboChart ,textbox ,ribbonChart ,textbox ,textbox ,pivotTable ,shape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Executive View</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title="This slide contains the following visuals: NS $ and GM % For . Please refer to the notes on this slide for details">
            <a:hlinkClick r:id="rId3"/>
          </p:cNvPr>
          <p:cNvPicPr>
            <a:picLocks noChangeAspect="1"/>
          </p:cNvPicPr>
          <p:nvPr/>
        </p:nvPicPr>
        <p:blipFill>
          <a:blip r:embed="rId4"/>
          <a:stretch>
            <a:fillRect/>
          </a:stretch>
        </p:blipFill>
        <p:spPr>
          <a:xfrm>
            <a:off x="4191000" y="2143125"/>
            <a:ext cx="3810000" cy="2571750"/>
          </a:xfrm>
          <a:prstGeom prst="rect">
            <a:avLst/>
          </a:prstGeom>
          <a:noFill/>
        </p:spPr>
      </p:pic>
      <p:sp>
        <p:nvSpPr>
          <p:cNvPr id="4" name="Title" hidden="1"/>
          <p:cNvSpPr>
            <a:spLocks noGrp="1"/>
          </p:cNvSpPr>
          <p:nvPr>
            <p:ph type="title"/>
          </p:nvPr>
        </p:nvSpPr>
        <p:spPr/>
        <p:txBody>
          <a:bodyPr/>
          <a:lstStyle/>
          <a:p>
            <a:r>
              <a:t>Sales Tooltip</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slicer ,image ,shape ,image ,image ,image ,image ,image ,image ,pivotTable ,pivotTable ,textbox ,textbox ,card ,pivotTable ,pivotTable ,shape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Extra Sales View</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1144</Words>
  <Application>Microsoft Office PowerPoint</Application>
  <PresentationFormat>Widescreen</PresentationFormat>
  <Paragraphs>660</Paragraphs>
  <Slides>11</Slides>
  <Notes>10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Segoe UI</vt:lpstr>
      <vt:lpstr>Segoe UI Light</vt:lpstr>
      <vt:lpstr>Segoe UI Semibold</vt:lpstr>
      <vt:lpstr>Custom Design</vt:lpstr>
      <vt:lpstr>BI_360</vt:lpstr>
      <vt:lpstr>Home</vt:lpstr>
      <vt:lpstr>Finance View</vt:lpstr>
      <vt:lpstr>Sales View</vt:lpstr>
      <vt:lpstr>Market View</vt:lpstr>
      <vt:lpstr>Supply Chain View</vt:lpstr>
      <vt:lpstr>Executive View</vt:lpstr>
      <vt:lpstr>Sales Tooltip</vt:lpstr>
      <vt:lpstr>Extra Sales View</vt:lpstr>
      <vt:lpstr>Info</vt:lpstr>
      <vt:lpstr>Support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Bhavesh Borse</cp:lastModifiedBy>
  <cp:revision>5</cp:revision>
  <dcterms:created xsi:type="dcterms:W3CDTF">2016-09-04T11:54:55Z</dcterms:created>
  <dcterms:modified xsi:type="dcterms:W3CDTF">2024-09-25T03:55:05Z</dcterms:modified>
</cp:coreProperties>
</file>

<file path=docProps/thumbnail.jpeg>
</file>